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-14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2752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5364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2740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5809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3591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1198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4397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681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9083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0098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191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72CDE-8958-8A4D-9F79-76A2CD604688}" type="datetimeFigureOut">
              <a:rPr lang="es-ES" smtClean="0"/>
              <a:t>14/03/16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74014-F3AD-9E4F-B959-CF72B6036C4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3893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prezi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024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 descr="prezi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4" b="14414"/>
          <a:stretch>
            <a:fillRect/>
          </a:stretch>
        </p:blipFill>
        <p:spPr>
          <a:xfrm>
            <a:off x="248737" y="203688"/>
            <a:ext cx="8895263" cy="5990828"/>
          </a:xfrm>
        </p:spPr>
      </p:pic>
    </p:spTree>
    <p:extLst>
      <p:ext uri="{BB962C8B-B14F-4D97-AF65-F5344CB8AC3E}">
        <p14:creationId xmlns:p14="http://schemas.microsoft.com/office/powerpoint/2010/main" val="223189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 descr="prezi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4" b="14414"/>
          <a:stretch>
            <a:fillRect/>
          </a:stretch>
        </p:blipFill>
        <p:spPr>
          <a:xfrm>
            <a:off x="457200" y="575120"/>
            <a:ext cx="8229600" cy="5551044"/>
          </a:xfrm>
        </p:spPr>
      </p:pic>
    </p:spTree>
    <p:extLst>
      <p:ext uri="{BB962C8B-B14F-4D97-AF65-F5344CB8AC3E}">
        <p14:creationId xmlns:p14="http://schemas.microsoft.com/office/powerpoint/2010/main" val="2185114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 descr="prezi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4" b="14414"/>
          <a:stretch>
            <a:fillRect/>
          </a:stretch>
        </p:blipFill>
        <p:spPr>
          <a:xfrm>
            <a:off x="457200" y="539174"/>
            <a:ext cx="8229600" cy="5586989"/>
          </a:xfrm>
        </p:spPr>
      </p:pic>
    </p:spTree>
    <p:extLst>
      <p:ext uri="{BB962C8B-B14F-4D97-AF65-F5344CB8AC3E}">
        <p14:creationId xmlns:p14="http://schemas.microsoft.com/office/powerpoint/2010/main" val="922771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Marcador de contenido 3" descr="prezi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4" b="14414"/>
          <a:stretch>
            <a:fillRect/>
          </a:stretch>
        </p:blipFill>
        <p:spPr>
          <a:xfrm>
            <a:off x="457200" y="359450"/>
            <a:ext cx="8229600" cy="5766713"/>
          </a:xfrm>
        </p:spPr>
      </p:pic>
    </p:spTree>
    <p:extLst>
      <p:ext uri="{BB962C8B-B14F-4D97-AF65-F5344CB8AC3E}">
        <p14:creationId xmlns:p14="http://schemas.microsoft.com/office/powerpoint/2010/main" val="3335866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 descr="prezi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9" b="4379"/>
          <a:stretch>
            <a:fillRect/>
          </a:stretch>
        </p:blipFill>
        <p:spPr>
          <a:xfrm>
            <a:off x="457200" y="323850"/>
            <a:ext cx="8229600" cy="5990482"/>
          </a:xfrm>
        </p:spPr>
      </p:pic>
    </p:spTree>
    <p:extLst>
      <p:ext uri="{BB962C8B-B14F-4D97-AF65-F5344CB8AC3E}">
        <p14:creationId xmlns:p14="http://schemas.microsoft.com/office/powerpoint/2010/main" val="374271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 descr="prezi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8" b="5228"/>
          <a:stretch>
            <a:fillRect/>
          </a:stretch>
        </p:blipFill>
        <p:spPr>
          <a:xfrm>
            <a:off x="457200" y="431800"/>
            <a:ext cx="8229600" cy="5694363"/>
          </a:xfrm>
        </p:spPr>
      </p:pic>
    </p:spTree>
    <p:extLst>
      <p:ext uri="{BB962C8B-B14F-4D97-AF65-F5344CB8AC3E}">
        <p14:creationId xmlns:p14="http://schemas.microsoft.com/office/powerpoint/2010/main" val="1200926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0</Words>
  <Application>Microsoft Macintosh PowerPoint</Application>
  <PresentationFormat>Presentación en pantalla (4:3)</PresentationFormat>
  <Paragraphs>0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 Roberto Gomez Corzo</dc:creator>
  <cp:lastModifiedBy>Jose Roberto Gomez Corzo</cp:lastModifiedBy>
  <cp:revision>2</cp:revision>
  <dcterms:created xsi:type="dcterms:W3CDTF">2016-03-14T21:43:07Z</dcterms:created>
  <dcterms:modified xsi:type="dcterms:W3CDTF">2016-03-14T22:32:38Z</dcterms:modified>
</cp:coreProperties>
</file>

<file path=docProps/thumbnail.jpeg>
</file>